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58" r:id="rId4"/>
    <p:sldId id="269" r:id="rId5"/>
    <p:sldId id="265" r:id="rId6"/>
    <p:sldId id="270" r:id="rId7"/>
    <p:sldId id="271" r:id="rId8"/>
    <p:sldId id="272" r:id="rId9"/>
    <p:sldId id="273" r:id="rId10"/>
    <p:sldId id="274" r:id="rId11"/>
    <p:sldId id="259" r:id="rId12"/>
    <p:sldId id="262" r:id="rId13"/>
    <p:sldId id="268" r:id="rId14"/>
    <p:sldId id="263" r:id="rId15"/>
    <p:sldId id="278" r:id="rId16"/>
    <p:sldId id="279" r:id="rId17"/>
    <p:sldId id="264" r:id="rId18"/>
    <p:sldId id="275" r:id="rId19"/>
    <p:sldId id="276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79075"/>
  </p:normalViewPr>
  <p:slideViewPr>
    <p:cSldViewPr snapToGrid="0" snapToObjects="1">
      <p:cViewPr>
        <p:scale>
          <a:sx n="57" d="100"/>
          <a:sy n="57" d="100"/>
        </p:scale>
        <p:origin x="-4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F7BC2-CFF7-234C-85D9-915687171A33}" type="datetimeFigureOut">
              <a:rPr lang="en-US" smtClean="0"/>
              <a:t>4/26/16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54230-5642-2645-AD3F-95C207B31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1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50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99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2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7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0865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1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991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6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821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17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Tali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43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9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whatever</a:t>
            </a:r>
            <a:r>
              <a:rPr lang="en-US" baseline="0" dirty="0" smtClean="0"/>
              <a:t> we wanted</a:t>
            </a:r>
          </a:p>
          <a:p>
            <a:r>
              <a:rPr lang="en-US" baseline="0" dirty="0" smtClean="0"/>
              <a:t>Competitors</a:t>
            </a:r>
          </a:p>
          <a:p>
            <a:r>
              <a:rPr lang="en-US" baseline="0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9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Laman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0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75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37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1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Nathalie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13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54230-5642-2645-AD3F-95C207B31A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83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gif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11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942975"/>
            <a:ext cx="9199141" cy="1348382"/>
          </a:xfrm>
        </p:spPr>
        <p:txBody>
          <a:bodyPr/>
          <a:lstStyle/>
          <a:p>
            <a:r>
              <a:rPr lang="en-US" sz="6000" dirty="0" smtClean="0"/>
              <a:t>Workplace of the future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6380" y="2467155"/>
            <a:ext cx="8825658" cy="188055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NATHALIE VON HUTH: </a:t>
            </a:r>
          </a:p>
          <a:p>
            <a:r>
              <a:rPr lang="en-US" dirty="0"/>
              <a:t>	</a:t>
            </a:r>
            <a:r>
              <a:rPr lang="en-US" cap="none" dirty="0" smtClean="0"/>
              <a:t>nathalie.huth.14@ucl.ac.uk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LAMAN MAMMADOVA: </a:t>
            </a:r>
          </a:p>
          <a:p>
            <a:r>
              <a:rPr lang="en-US" dirty="0"/>
              <a:t>	</a:t>
            </a:r>
            <a:r>
              <a:rPr lang="en-US" cap="none" dirty="0" smtClean="0"/>
              <a:t>laman.mammadova.14@ucl.ac.uk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80" y="4497261"/>
            <a:ext cx="4017120" cy="1237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62" y="4497261"/>
            <a:ext cx="4565650" cy="12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95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User Page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89" y="1680632"/>
            <a:ext cx="3138986" cy="5713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2" y="2258204"/>
            <a:ext cx="2748375" cy="50022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72" y="2195476"/>
            <a:ext cx="2782840" cy="506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9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Development– </a:t>
            </a:r>
            <a:r>
              <a:rPr lang="en-US" dirty="0"/>
              <a:t>Front </a:t>
            </a:r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77" y="2362710"/>
            <a:ext cx="2726026" cy="24812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208" y="2234959"/>
            <a:ext cx="2268638" cy="2736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3" y="4638885"/>
            <a:ext cx="4303987" cy="3370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482" y="5593822"/>
            <a:ext cx="4025900" cy="977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699" y="2364712"/>
            <a:ext cx="2191406" cy="2607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959" y="5067245"/>
            <a:ext cx="2106886" cy="150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0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to mobile app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8" y="3368365"/>
            <a:ext cx="4682358" cy="235997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809976" y="4468038"/>
            <a:ext cx="1129219" cy="3109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869" y="2264211"/>
            <a:ext cx="2592580" cy="4718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42" y="2375440"/>
            <a:ext cx="2419470" cy="41851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12347" y="3368365"/>
            <a:ext cx="93165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28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Development– Back end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5" y="2636797"/>
            <a:ext cx="2942801" cy="1336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97" y="2559933"/>
            <a:ext cx="3343246" cy="1260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09" y="3560226"/>
            <a:ext cx="3668451" cy="17285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7" y="5431404"/>
            <a:ext cx="3528012" cy="10499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21" y="3972910"/>
            <a:ext cx="3674322" cy="291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3811" y="3106865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User-acceptance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testing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27770" y="3814114"/>
            <a:ext cx="36535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User experience testing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78" y="2906620"/>
            <a:ext cx="701825" cy="614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754" y="3568530"/>
            <a:ext cx="701825" cy="6149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15626" y="4501969"/>
            <a:ext cx="230704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Questionnaires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Feedback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60354" y="3521536"/>
            <a:ext cx="2731838" cy="344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Testing use cases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Finding problems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Fixing errors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Passing test cases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8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853" y="2679544"/>
            <a:ext cx="40703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Responsive design testing 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98" y="2433960"/>
            <a:ext cx="701825" cy="6149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28" y="3756138"/>
            <a:ext cx="3182195" cy="2884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219" y="3571446"/>
            <a:ext cx="1612885" cy="30688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3" t="1390" r="22408"/>
          <a:stretch/>
        </p:blipFill>
        <p:spPr>
          <a:xfrm>
            <a:off x="9277684" y="2088272"/>
            <a:ext cx="2760454" cy="46307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03" y="4105746"/>
            <a:ext cx="3819961" cy="253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the system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2799" y="2762751"/>
            <a:ext cx="33890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Cross platform testing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96" y="2517167"/>
            <a:ext cx="701825" cy="6149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49" y="2298717"/>
            <a:ext cx="2592580" cy="4718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32" y="2298717"/>
            <a:ext cx="2419470" cy="418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783340" cy="706964"/>
          </a:xfrm>
        </p:spPr>
        <p:txBody>
          <a:bodyPr/>
          <a:lstStyle/>
          <a:p>
            <a:pPr algn="ctr"/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867409" y="2622152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Failures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15600" y="3090922"/>
            <a:ext cx="2800767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err="1" smtClean="0"/>
              <a:t>Pubnub</a:t>
            </a:r>
            <a:r>
              <a:rPr lang="en-US" sz="2000" dirty="0" smtClean="0"/>
              <a:t> restrictions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Error messages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Security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0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37758" y="2604619"/>
            <a:ext cx="172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50000"/>
                  </a:schemeClr>
                </a:solidFill>
              </a:rPr>
              <a:t>Successes</a:t>
            </a:r>
            <a:endParaRPr 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8501" y="3083817"/>
            <a:ext cx="352372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Satisfactory interface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Database management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Responsiveness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000" dirty="0" smtClean="0"/>
              <a:t>Chat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Newsfeed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err="1" smtClean="0"/>
              <a:t>TeaRoom</a:t>
            </a:r>
            <a:endParaRPr lang="en-US" sz="20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Private Chat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97" y="2419524"/>
            <a:ext cx="701825" cy="6149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55" y="2553699"/>
            <a:ext cx="563502" cy="56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9594" y="2722363"/>
            <a:ext cx="3634328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Improve UI/UX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Facebook </a:t>
            </a:r>
            <a:r>
              <a:rPr lang="en-US" sz="2400" dirty="0" smtClean="0"/>
              <a:t>login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External server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Management system</a:t>
            </a:r>
            <a:endParaRPr lang="en-US" sz="28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184" y="2143499"/>
            <a:ext cx="2783696" cy="50664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27" y="3770545"/>
            <a:ext cx="1376116" cy="137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9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&amp; Final Thoughts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85877" y="2316027"/>
            <a:ext cx="489589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Help remote </a:t>
            </a:r>
            <a:r>
              <a:rPr lang="en-US" sz="2400" dirty="0" smtClean="0"/>
              <a:t>workers connect</a:t>
            </a: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Keep in touch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Work environment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Manage team</a:t>
            </a:r>
            <a:endParaRPr lang="en-US" sz="2400" dirty="0" smtClean="0"/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sz="2400" dirty="0" smtClean="0"/>
              <a:t>Understand others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186" y="2316027"/>
            <a:ext cx="2592580" cy="47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2704"/>
            <a:ext cx="12192000" cy="72927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739505"/>
            <a:ext cx="4956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</a:rPr>
              <a:t>Connect with your co-workers</a:t>
            </a:r>
            <a:r>
              <a:rPr lang="is-IS" sz="2400" dirty="0" smtClean="0">
                <a:solidFill>
                  <a:schemeClr val="bg1"/>
                </a:solidFill>
              </a:rPr>
              <a:t>…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51" y="1242533"/>
            <a:ext cx="4053903" cy="172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3"/>
          </p:nvPr>
        </p:nvSpPr>
        <p:spPr/>
        <p:txBody>
          <a:bodyPr>
            <a:noAutofit/>
          </a:bodyPr>
          <a:lstStyle/>
          <a:p>
            <a:pPr algn="ctr"/>
            <a:r>
              <a:rPr lang="en-US" sz="3200" dirty="0" smtClean="0"/>
              <a:t>Q&amp;A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4" y="5524560"/>
            <a:ext cx="9244897" cy="997857"/>
          </a:xfrm>
        </p:spPr>
        <p:txBody>
          <a:bodyPr>
            <a:normAutofit/>
          </a:bodyPr>
          <a:lstStyle/>
          <a:p>
            <a:r>
              <a:rPr lang="en-US" sz="1600" dirty="0" smtClean="0"/>
              <a:t>NATHALIE VON HUTH &amp; LAMAN MAMMADOVA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9851" y="4199747"/>
            <a:ext cx="1455791" cy="26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904110" cy="706964"/>
          </a:xfrm>
        </p:spPr>
        <p:txBody>
          <a:bodyPr/>
          <a:lstStyle/>
          <a:p>
            <a:pPr algn="ctr"/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180" y="2557285"/>
            <a:ext cx="1575586" cy="23936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92125" y="3461746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Remote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96561" y="3461746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Less social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65369" y="530464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Team Work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2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51" y="1245476"/>
            <a:ext cx="2491699" cy="19400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66" y="4162097"/>
            <a:ext cx="2226597" cy="21195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55" y="3185510"/>
            <a:ext cx="1686911" cy="12454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40358" y="1546090"/>
            <a:ext cx="432682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Login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Create </a:t>
            </a:r>
            <a:r>
              <a:rPr lang="en-US" sz="3200" dirty="0" smtClean="0">
                <a:solidFill>
                  <a:schemeClr val="bg1"/>
                </a:solidFill>
              </a:rPr>
              <a:t>Team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News feed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Messaging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 err="1" smtClean="0">
                <a:solidFill>
                  <a:schemeClr val="bg1"/>
                </a:solidFill>
              </a:rPr>
              <a:t>TeaRoom</a:t>
            </a:r>
            <a:endParaRPr lang="en-US" sz="3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User Page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Mood status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Sharing location</a:t>
            </a:r>
          </a:p>
          <a:p>
            <a:pPr marL="914400" lvl="1" indent="-457200">
              <a:buFont typeface="Wingdings" charset="2"/>
              <a:buChar char="§"/>
            </a:pPr>
            <a:r>
              <a:rPr lang="en-US" sz="3200" dirty="0" smtClean="0">
                <a:solidFill>
                  <a:schemeClr val="bg1"/>
                </a:solidFill>
              </a:rPr>
              <a:t>Sharing status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813353" y="627849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Requirements</a:t>
            </a:r>
          </a:p>
        </p:txBody>
      </p:sp>
    </p:spTree>
    <p:extLst>
      <p:ext uri="{BB962C8B-B14F-4D97-AF65-F5344CB8AC3E}">
        <p14:creationId xmlns:p14="http://schemas.microsoft.com/office/powerpoint/2010/main" val="11093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09" y="2381450"/>
            <a:ext cx="2611846" cy="47537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665" y="2416515"/>
            <a:ext cx="2592580" cy="471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8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Teams &amp; Feelings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35" y="2230597"/>
            <a:ext cx="2731938" cy="497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642" y="2187306"/>
            <a:ext cx="2662927" cy="4983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14" y="2294455"/>
            <a:ext cx="2696852" cy="49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Newsfeed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6" y="2136564"/>
            <a:ext cx="2783696" cy="506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err="1" smtClean="0"/>
              <a:t>TeaRoom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7" y="2111953"/>
            <a:ext cx="2844616" cy="517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7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886857" cy="706964"/>
          </a:xfrm>
        </p:spPr>
        <p:txBody>
          <a:bodyPr/>
          <a:lstStyle/>
          <a:p>
            <a:pPr algn="ctr"/>
            <a:r>
              <a:rPr lang="en-US" dirty="0" smtClean="0"/>
              <a:t>Private Chat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82" y="2104843"/>
            <a:ext cx="2848521" cy="5184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74" y="2104843"/>
            <a:ext cx="2848521" cy="51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2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505</TotalTime>
  <Words>181</Words>
  <Application>Microsoft Macintosh PowerPoint</Application>
  <PresentationFormat>Widescreen</PresentationFormat>
  <Paragraphs>104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Century Gothic</vt:lpstr>
      <vt:lpstr>Wingdings</vt:lpstr>
      <vt:lpstr>Wingdings 3</vt:lpstr>
      <vt:lpstr>Arial</vt:lpstr>
      <vt:lpstr>Ion Boardroom</vt:lpstr>
      <vt:lpstr>Workplace of the future</vt:lpstr>
      <vt:lpstr>PowerPoint Presentation</vt:lpstr>
      <vt:lpstr>Problem</vt:lpstr>
      <vt:lpstr>Key Requirements</vt:lpstr>
      <vt:lpstr>Login</vt:lpstr>
      <vt:lpstr>Teams &amp; Feelings</vt:lpstr>
      <vt:lpstr>Newsfeed</vt:lpstr>
      <vt:lpstr>TeaRoom</vt:lpstr>
      <vt:lpstr>Private Chat</vt:lpstr>
      <vt:lpstr>User Page</vt:lpstr>
      <vt:lpstr>Development– Front end</vt:lpstr>
      <vt:lpstr>Converting to mobile app</vt:lpstr>
      <vt:lpstr>Development– Back end</vt:lpstr>
      <vt:lpstr>Testing the system</vt:lpstr>
      <vt:lpstr>Testing the system</vt:lpstr>
      <vt:lpstr>Testing the system</vt:lpstr>
      <vt:lpstr>Evaluation</vt:lpstr>
      <vt:lpstr>Future directions</vt:lpstr>
      <vt:lpstr>Conclusion &amp; Final Thoughts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Workplace of the future</dc:title>
  <dc:creator>Mammadova, Laman</dc:creator>
  <cp:lastModifiedBy>Von Huth, Nathalie</cp:lastModifiedBy>
  <cp:revision>51</cp:revision>
  <dcterms:created xsi:type="dcterms:W3CDTF">2016-04-24T16:42:18Z</dcterms:created>
  <dcterms:modified xsi:type="dcterms:W3CDTF">2016-04-26T20:33:03Z</dcterms:modified>
</cp:coreProperties>
</file>